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6"/>
  </p:notesMasterIdLst>
  <p:sldIdLst>
    <p:sldId id="256" r:id="rId5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E8AC49-E557-B644-9CD1-D16D3AE119C2}" name="Meyer, Meredith L" initials="ML" userId="S::mermeyer@uiowa.edu::eefaf0c7-0bbb-45df-a1f6-0050c06391d6" providerId="AD"/>
  <p188:author id="{820969C4-6CE0-DC71-3598-AC2D9782D2E8}" name="Becky Bucklin" initials="BB" userId="S::rsbucklin@uiowa.edu::92409861-9298-4a73-8093-c2eb1150ebe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9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98" d="100"/>
          <a:sy n="98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yer, Meredith L" userId="S::mermeyer@uiowa.edu::eefaf0c7-0bbb-45df-a1f6-0050c06391d6" providerId="AD" clId="Web-{23B75DA9-DA07-4E48-A8B6-C036B2C9D6D1}"/>
    <pc:docChg chg="modSld">
      <pc:chgData name="Meyer, Meredith L" userId="S::mermeyer@uiowa.edu::eefaf0c7-0bbb-45df-a1f6-0050c06391d6" providerId="AD" clId="Web-{23B75DA9-DA07-4E48-A8B6-C036B2C9D6D1}" dt="2023-07-04T19:42:04.056" v="4" actId="1076"/>
      <pc:docMkLst>
        <pc:docMk/>
      </pc:docMkLst>
      <pc:sldChg chg="addSp delSp modSp">
        <pc:chgData name="Meyer, Meredith L" userId="S::mermeyer@uiowa.edu::eefaf0c7-0bbb-45df-a1f6-0050c06391d6" providerId="AD" clId="Web-{23B75DA9-DA07-4E48-A8B6-C036B2C9D6D1}" dt="2023-07-04T19:42:04.056" v="4" actId="1076"/>
        <pc:sldMkLst>
          <pc:docMk/>
          <pc:sldMk cId="2657228281" sldId="256"/>
        </pc:sldMkLst>
        <pc:picChg chg="add mod">
          <ac:chgData name="Meyer, Meredith L" userId="S::mermeyer@uiowa.edu::eefaf0c7-0bbb-45df-a1f6-0050c06391d6" providerId="AD" clId="Web-{23B75DA9-DA07-4E48-A8B6-C036B2C9D6D1}" dt="2023-07-04T19:42:04.056" v="4" actId="1076"/>
          <ac:picMkLst>
            <pc:docMk/>
            <pc:sldMk cId="2657228281" sldId="256"/>
            <ac:picMk id="2" creationId="{EA09B800-EA3B-6965-39E4-582ABEE00F5B}"/>
          </ac:picMkLst>
        </pc:picChg>
        <pc:picChg chg="del">
          <ac:chgData name="Meyer, Meredith L" userId="S::mermeyer@uiowa.edu::eefaf0c7-0bbb-45df-a1f6-0050c06391d6" providerId="AD" clId="Web-{23B75DA9-DA07-4E48-A8B6-C036B2C9D6D1}" dt="2023-07-04T19:41:52.181" v="0"/>
          <ac:picMkLst>
            <pc:docMk/>
            <pc:sldMk cId="2657228281" sldId="256"/>
            <ac:picMk id="10" creationId="{00000000-0000-0000-0000-000000000000}"/>
          </ac:picMkLst>
        </pc:picChg>
      </pc:sldChg>
    </pc:docChg>
  </pc:docChgLst>
  <pc:docChgLst>
    <pc:chgData name="Meyer, Meredith L" userId="S::mermeyer@uiowa.edu::eefaf0c7-0bbb-45df-a1f6-0050c06391d6" providerId="AD" clId="Web-{F362A9A0-870F-4D11-8165-C91129913438}"/>
    <pc:docChg chg="mod">
      <pc:chgData name="Meyer, Meredith L" userId="S::mermeyer@uiowa.edu::eefaf0c7-0bbb-45df-a1f6-0050c06391d6" providerId="AD" clId="Web-{F362A9A0-870F-4D11-8165-C91129913438}" dt="2023-06-02T01:57:25.611" v="2"/>
      <pc:docMkLst>
        <pc:docMk/>
      </pc:docMkLst>
      <pc:sldChg chg="addCm">
        <pc:chgData name="Meyer, Meredith L" userId="S::mermeyer@uiowa.edu::eefaf0c7-0bbb-45df-a1f6-0050c06391d6" providerId="AD" clId="Web-{F362A9A0-870F-4D11-8165-C91129913438}" dt="2023-06-02T01:57:25.611" v="2"/>
        <pc:sldMkLst>
          <pc:docMk/>
          <pc:sldMk cId="2657228281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eyer, Meredith L" userId="S::mermeyer@uiowa.edu::eefaf0c7-0bbb-45df-a1f6-0050c06391d6" providerId="AD" clId="Web-{F362A9A0-870F-4D11-8165-C91129913438}" dt="2023-06-02T01:57:25.611" v="2"/>
              <pc2:cmMkLst xmlns:pc2="http://schemas.microsoft.com/office/powerpoint/2019/9/main/command">
                <pc:docMk/>
                <pc:sldMk cId="2657228281" sldId="256"/>
                <pc2:cmMk id="{A2993E23-4E9A-4F29-9A3B-0FFC0667B612}"/>
              </pc2:cmMkLst>
            </pc226:cmChg>
            <pc226:cmChg xmlns:pc226="http://schemas.microsoft.com/office/powerpoint/2022/06/main/command" chg="add">
              <pc226:chgData name="Meyer, Meredith L" userId="S::mermeyer@uiowa.edu::eefaf0c7-0bbb-45df-a1f6-0050c06391d6" providerId="AD" clId="Web-{F362A9A0-870F-4D11-8165-C91129913438}" dt="2023-06-02T01:56:45.218" v="1"/>
              <pc2:cmMkLst xmlns:pc2="http://schemas.microsoft.com/office/powerpoint/2019/9/main/command">
                <pc:docMk/>
                <pc:sldMk cId="2657228281" sldId="256"/>
                <pc2:cmMk id="{1401FDBA-C5DC-49D6-A38C-51868B7479C8}"/>
              </pc2:cmMkLst>
            </pc226:cmChg>
          </p:ext>
        </pc:extLst>
      </pc:sldChg>
    </pc:docChg>
  </pc:docChgLst>
  <pc:docChgLst>
    <pc:chgData name="Becky Bucklin" userId="92409861-9298-4a73-8093-c2eb1150ebe9" providerId="ADAL" clId="{149D0EB8-8372-4752-B507-0FBEE03DFDCF}"/>
    <pc:docChg chg="modSld">
      <pc:chgData name="Becky Bucklin" userId="92409861-9298-4a73-8093-c2eb1150ebe9" providerId="ADAL" clId="{149D0EB8-8372-4752-B507-0FBEE03DFDCF}" dt="2023-06-27T14:33:18.387" v="12"/>
      <pc:docMkLst>
        <pc:docMk/>
      </pc:docMkLst>
      <pc:sldChg chg="modSp mod delCm modCm">
        <pc:chgData name="Becky Bucklin" userId="92409861-9298-4a73-8093-c2eb1150ebe9" providerId="ADAL" clId="{149D0EB8-8372-4752-B507-0FBEE03DFDCF}" dt="2023-06-27T14:33:18.387" v="12"/>
        <pc:sldMkLst>
          <pc:docMk/>
          <pc:sldMk cId="2657228281" sldId="256"/>
        </pc:sldMkLst>
        <pc:spChg chg="mod">
          <ac:chgData name="Becky Bucklin" userId="92409861-9298-4a73-8093-c2eb1150ebe9" providerId="ADAL" clId="{149D0EB8-8372-4752-B507-0FBEE03DFDCF}" dt="2023-06-27T14:33:13.310" v="11" actId="20577"/>
          <ac:spMkLst>
            <pc:docMk/>
            <pc:sldMk cId="2657228281" sldId="256"/>
            <ac:spMk id="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cky Bucklin" userId="92409861-9298-4a73-8093-c2eb1150ebe9" providerId="ADAL" clId="{149D0EB8-8372-4752-B507-0FBEE03DFDCF}" dt="2023-06-27T14:33:18.387" v="12"/>
              <pc2:cmMkLst xmlns:pc2="http://schemas.microsoft.com/office/powerpoint/2019/9/main/command">
                <pc:docMk/>
                <pc:sldMk cId="2657228281" sldId="256"/>
                <pc2:cmMk id="{A2993E23-4E9A-4F29-9A3B-0FFC0667B612}"/>
              </pc2:cmMkLst>
            </pc226:cmChg>
            <pc226:cmChg xmlns:pc226="http://schemas.microsoft.com/office/powerpoint/2022/06/main/command" chg="">
              <pc226:chgData name="Becky Bucklin" userId="92409861-9298-4a73-8093-c2eb1150ebe9" providerId="ADAL" clId="{149D0EB8-8372-4752-B507-0FBEE03DFDCF}" dt="2023-06-27T14:32:49.013" v="0"/>
              <pc2:cmMkLst xmlns:pc2="http://schemas.microsoft.com/office/powerpoint/2019/9/main/command">
                <pc:docMk/>
                <pc:sldMk cId="2657228281" sldId="256"/>
                <pc2:cmMk id="{1401FDBA-C5DC-49D6-A38C-51868B7479C8}"/>
              </pc2:cmMkLst>
              <pc226:cmRplyChg chg="add">
                <pc226:chgData name="Becky Bucklin" userId="92409861-9298-4a73-8093-c2eb1150ebe9" providerId="ADAL" clId="{149D0EB8-8372-4752-B507-0FBEE03DFDCF}" dt="2023-06-27T14:32:49.013" v="0"/>
                <pc2:cmRplyMkLst xmlns:pc2="http://schemas.microsoft.com/office/powerpoint/2019/9/main/command">
                  <pc:docMk/>
                  <pc:sldMk cId="2657228281" sldId="256"/>
                  <pc2:cmMk id="{1401FDBA-C5DC-49D6-A38C-51868B7479C8}"/>
                  <pc2:cmRplyMk id="{D9D38953-4320-4B02-8DB2-A2D8AA4254BA}"/>
                </pc2:cmRplyMkLst>
              </pc226:cmRplyChg>
            </pc226:cmChg>
          </p:ext>
        </pc:extLst>
      </pc:sldChg>
    </pc:docChg>
  </pc:docChgLst>
  <pc:docChgLst>
    <pc:chgData name="Bucklin, Becky S" userId="92409861-9298-4a73-8093-c2eb1150ebe9" providerId="ADAL" clId="{8032EB9D-0386-48BF-84C3-75052FCF24C8}"/>
    <pc:docChg chg="">
      <pc:chgData name="Bucklin, Becky S" userId="92409861-9298-4a73-8093-c2eb1150ebe9" providerId="ADAL" clId="{8032EB9D-0386-48BF-84C3-75052FCF24C8}" dt="2023-07-28T16:24:20.671" v="1"/>
      <pc:docMkLst>
        <pc:docMk/>
      </pc:docMkLst>
      <pc:sldChg chg="delCm modCm">
        <pc:chgData name="Bucklin, Becky S" userId="92409861-9298-4a73-8093-c2eb1150ebe9" providerId="ADAL" clId="{8032EB9D-0386-48BF-84C3-75052FCF24C8}" dt="2023-07-28T16:24:20.671" v="1"/>
        <pc:sldMkLst>
          <pc:docMk/>
          <pc:sldMk cId="2657228281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ucklin, Becky S" userId="92409861-9298-4a73-8093-c2eb1150ebe9" providerId="ADAL" clId="{8032EB9D-0386-48BF-84C3-75052FCF24C8}" dt="2023-07-28T16:24:20.671" v="1"/>
              <pc2:cmMkLst xmlns:pc2="http://schemas.microsoft.com/office/powerpoint/2019/9/main/command">
                <pc:docMk/>
                <pc:sldMk cId="2657228281" sldId="256"/>
                <pc2:cmMk id="{1401FDBA-C5DC-49D6-A38C-51868B7479C8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8B42D-3D4F-45C5-8DFC-3E0C369B4486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AE969-8538-4B8E-A955-C4858E9F4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40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2900" y="3497200"/>
            <a:ext cx="9064119" cy="3745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9311" y="1122680"/>
            <a:ext cx="8788727" cy="1705490"/>
          </a:xfrm>
          <a:effectLst/>
        </p:spPr>
        <p:txBody>
          <a:bodyPr anchor="b">
            <a:normAutofit/>
          </a:bodyPr>
          <a:lstStyle>
            <a:lvl1pPr>
              <a:defRPr sz="396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9311" y="2828171"/>
            <a:ext cx="8788727" cy="669030"/>
          </a:xfrm>
        </p:spPr>
        <p:txBody>
          <a:bodyPr anchor="t">
            <a:normAutofit/>
          </a:bodyPr>
          <a:lstStyle>
            <a:lvl1pPr marL="0" indent="0" algn="l">
              <a:buNone/>
              <a:defRPr sz="1760" cap="all">
                <a:solidFill>
                  <a:schemeClr val="accent2"/>
                </a:solidFill>
              </a:defRPr>
            </a:lvl1pPr>
            <a:lvl2pPr marL="50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5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4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3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41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974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7292341" y="679689"/>
            <a:ext cx="2263139" cy="659254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341" y="765822"/>
            <a:ext cx="1653435" cy="587414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9312" y="765822"/>
            <a:ext cx="6514430" cy="5874149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19781" y="6750288"/>
            <a:ext cx="1042439" cy="413808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9312" y="6745385"/>
            <a:ext cx="6514430" cy="41380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76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311" y="2525071"/>
            <a:ext cx="8788727" cy="41149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68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97911" y="5827570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313" y="3441449"/>
            <a:ext cx="8788726" cy="1705490"/>
          </a:xfrm>
        </p:spPr>
        <p:txBody>
          <a:bodyPr anchor="b">
            <a:normAutofit/>
          </a:bodyPr>
          <a:lstStyle>
            <a:lvl1pPr algn="l">
              <a:defRPr sz="396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313" y="5146939"/>
            <a:ext cx="8788726" cy="680630"/>
          </a:xfrm>
        </p:spPr>
        <p:txBody>
          <a:bodyPr anchor="t">
            <a:normAutofit/>
          </a:bodyPr>
          <a:lstStyle>
            <a:lvl1pPr marL="0" indent="0" algn="l">
              <a:buNone/>
              <a:defRPr sz="1980" cap="all">
                <a:solidFill>
                  <a:schemeClr val="accent2"/>
                </a:solidFill>
              </a:defRPr>
            </a:lvl1pPr>
            <a:lvl2pPr marL="50292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75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9312" y="2525070"/>
            <a:ext cx="4289480" cy="411745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9610" y="2525071"/>
            <a:ext cx="4298428" cy="411745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42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941" y="2525070"/>
            <a:ext cx="3952850" cy="653097"/>
          </a:xfrm>
        </p:spPr>
        <p:txBody>
          <a:bodyPr anchor="b">
            <a:noAutofit/>
          </a:bodyPr>
          <a:lstStyle>
            <a:lvl1pPr marL="0" indent="0">
              <a:buNone/>
              <a:defRPr sz="2420" b="0">
                <a:solidFill>
                  <a:schemeClr val="accent2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9312" y="3316192"/>
            <a:ext cx="4289480" cy="332633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6239" y="2525070"/>
            <a:ext cx="3961799" cy="653097"/>
          </a:xfrm>
        </p:spPr>
        <p:txBody>
          <a:bodyPr anchor="b">
            <a:noAutofit/>
          </a:bodyPr>
          <a:lstStyle>
            <a:lvl1pPr marL="0" indent="0">
              <a:buNone/>
              <a:defRPr sz="2420" b="0">
                <a:solidFill>
                  <a:schemeClr val="accent2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9610" y="3316192"/>
            <a:ext cx="4298428" cy="332633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79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492902" y="679689"/>
            <a:ext cx="9062578" cy="142667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96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3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97911" y="5827570"/>
            <a:ext cx="9062578" cy="144466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488" y="5963936"/>
            <a:ext cx="3890288" cy="781449"/>
          </a:xfrm>
        </p:spPr>
        <p:txBody>
          <a:bodyPr anchor="ctr"/>
          <a:lstStyle>
            <a:lvl1pPr algn="l">
              <a:defRPr sz="22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39" y="681360"/>
            <a:ext cx="9064440" cy="4765440"/>
          </a:xfrm>
        </p:spPr>
        <p:txBody>
          <a:bodyPr anchor="ctr">
            <a:normAutofit/>
          </a:bodyPr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defRPr sz="1980">
                <a:solidFill>
                  <a:schemeClr val="tx2"/>
                </a:solidFill>
              </a:defRPr>
            </a:lvl2pPr>
            <a:lvl3pPr>
              <a:defRPr sz="1760">
                <a:solidFill>
                  <a:schemeClr val="tx2"/>
                </a:solidFill>
              </a:defRPr>
            </a:lvl3pPr>
            <a:lvl4pPr>
              <a:defRPr sz="1540">
                <a:solidFill>
                  <a:schemeClr val="tx2"/>
                </a:solidFill>
              </a:defRPr>
            </a:lvl4pPr>
            <a:lvl5pPr>
              <a:defRPr sz="1540">
                <a:solidFill>
                  <a:schemeClr val="tx2"/>
                </a:solidFill>
              </a:defRPr>
            </a:lvl5pPr>
            <a:lvl6pPr>
              <a:defRPr sz="1540">
                <a:solidFill>
                  <a:schemeClr val="tx2"/>
                </a:solidFill>
              </a:defRPr>
            </a:lvl6pPr>
            <a:lvl7pPr>
              <a:defRPr sz="1540">
                <a:solidFill>
                  <a:schemeClr val="tx2"/>
                </a:solidFill>
              </a:defRPr>
            </a:lvl7pPr>
            <a:lvl8pPr>
              <a:defRPr sz="1540">
                <a:solidFill>
                  <a:schemeClr val="tx2"/>
                </a:solidFill>
              </a:defRPr>
            </a:lvl8pPr>
            <a:lvl9pPr>
              <a:defRPr sz="154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179" y="5963935"/>
            <a:ext cx="4691860" cy="781450"/>
          </a:xfrm>
        </p:spPr>
        <p:txBody>
          <a:bodyPr anchor="ctr">
            <a:normAutofit/>
          </a:bodyPr>
          <a:lstStyle>
            <a:lvl1pPr marL="0" indent="0" algn="r">
              <a:buNone/>
              <a:defRPr sz="1210">
                <a:solidFill>
                  <a:schemeClr val="bg1"/>
                </a:solidFill>
              </a:defRPr>
            </a:lvl1pPr>
            <a:lvl2pPr marL="502920" indent="0">
              <a:buNone/>
              <a:defRPr sz="121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69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311" y="5319174"/>
            <a:ext cx="8788727" cy="642303"/>
          </a:xfrm>
        </p:spPr>
        <p:txBody>
          <a:bodyPr anchor="b">
            <a:normAutofit/>
          </a:bodyPr>
          <a:lstStyle>
            <a:lvl1pPr algn="l">
              <a:defRPr sz="264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2902" y="679688"/>
            <a:ext cx="9062577" cy="4031552"/>
          </a:xfrm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9311" y="5961477"/>
            <a:ext cx="8788727" cy="678494"/>
          </a:xfrm>
        </p:spPr>
        <p:txBody>
          <a:bodyPr>
            <a:normAutofit/>
          </a:bodyPr>
          <a:lstStyle>
            <a:lvl1pPr marL="0" indent="0">
              <a:buNone/>
              <a:defRPr sz="132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9311" y="779138"/>
            <a:ext cx="8788727" cy="12277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311" y="2525070"/>
            <a:ext cx="8788727" cy="411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15260" y="6750288"/>
            <a:ext cx="234696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accent2"/>
                </a:solidFill>
              </a:defRPr>
            </a:lvl1pPr>
          </a:lstStyle>
          <a:p>
            <a:fld id="{13536DD3-5170-43A0-B566-F8A4B79E54E5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9312" y="6745385"/>
            <a:ext cx="5357644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80524" y="6750288"/>
            <a:ext cx="84751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accent2"/>
                </a:solidFill>
              </a:defRPr>
            </a:lvl1pPr>
          </a:lstStyle>
          <a:p>
            <a:fld id="{2B8240EC-FDD0-4153-840F-6A6EF3CA519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2901" y="500168"/>
            <a:ext cx="2991900" cy="122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573601" y="500168"/>
            <a:ext cx="2981880" cy="122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3538261" y="500168"/>
            <a:ext cx="2981880" cy="122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144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02920" rtl="0" eaLnBrk="1" latinLnBrk="0" hangingPunct="1">
        <a:spcBef>
          <a:spcPct val="0"/>
        </a:spcBef>
        <a:buNone/>
        <a:defRPr sz="308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36600" indent="-3366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980" kern="1200">
          <a:solidFill>
            <a:schemeClr val="tx2"/>
          </a:solidFill>
          <a:latin typeface="+mn-lt"/>
          <a:ea typeface="+mn-ea"/>
          <a:cs typeface="+mn-cs"/>
        </a:defRPr>
      </a:lvl1pPr>
      <a:lvl2pPr marL="693000" indent="-3366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760" kern="1200">
          <a:solidFill>
            <a:schemeClr val="tx2"/>
          </a:solidFill>
          <a:latin typeface="+mn-lt"/>
          <a:ea typeface="+mn-ea"/>
          <a:cs typeface="+mn-cs"/>
        </a:defRPr>
      </a:lvl2pPr>
      <a:lvl3pPr marL="990000" indent="-2970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540" kern="1200">
          <a:solidFill>
            <a:schemeClr val="tx2"/>
          </a:solidFill>
          <a:latin typeface="+mn-lt"/>
          <a:ea typeface="+mn-ea"/>
          <a:cs typeface="+mn-cs"/>
        </a:defRPr>
      </a:lvl3pPr>
      <a:lvl4pPr marL="1366200" indent="-2574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4pPr>
      <a:lvl5pPr marL="1762200" indent="-25740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5pPr>
      <a:lvl6pPr marL="209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6pPr>
      <a:lvl7pPr marL="242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7pPr>
      <a:lvl8pPr marL="275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8pPr>
      <a:lvl9pPr marL="30800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2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41747" y="588944"/>
            <a:ext cx="520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70941D"/>
                </a:solidFill>
                <a:latin typeface="Franklin Gothic Book" panose="020B0503020102020204" pitchFamily="34" charset="0"/>
              </a:rPr>
              <a:t>Sign-In Sheet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464617"/>
              </p:ext>
            </p:extLst>
          </p:nvPr>
        </p:nvGraphicFramePr>
        <p:xfrm>
          <a:off x="271299" y="2894117"/>
          <a:ext cx="9545939" cy="4719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1793">
                  <a:extLst>
                    <a:ext uri="{9D8B030D-6E8A-4147-A177-3AD203B41FA5}">
                      <a16:colId xmlns:a16="http://schemas.microsoft.com/office/drawing/2014/main" val="1166647702"/>
                    </a:ext>
                  </a:extLst>
                </a:gridCol>
                <a:gridCol w="2059912">
                  <a:extLst>
                    <a:ext uri="{9D8B030D-6E8A-4147-A177-3AD203B41FA5}">
                      <a16:colId xmlns:a16="http://schemas.microsoft.com/office/drawing/2014/main" val="3610235956"/>
                    </a:ext>
                  </a:extLst>
                </a:gridCol>
                <a:gridCol w="1148021">
                  <a:extLst>
                    <a:ext uri="{9D8B030D-6E8A-4147-A177-3AD203B41FA5}">
                      <a16:colId xmlns:a16="http://schemas.microsoft.com/office/drawing/2014/main" val="826694516"/>
                    </a:ext>
                  </a:extLst>
                </a:gridCol>
                <a:gridCol w="1892860">
                  <a:extLst>
                    <a:ext uri="{9D8B030D-6E8A-4147-A177-3AD203B41FA5}">
                      <a16:colId xmlns:a16="http://schemas.microsoft.com/office/drawing/2014/main" val="3805197885"/>
                    </a:ext>
                  </a:extLst>
                </a:gridCol>
                <a:gridCol w="1892860">
                  <a:extLst>
                    <a:ext uri="{9D8B030D-6E8A-4147-A177-3AD203B41FA5}">
                      <a16:colId xmlns:a16="http://schemas.microsoft.com/office/drawing/2014/main" val="943076132"/>
                    </a:ext>
                  </a:extLst>
                </a:gridCol>
                <a:gridCol w="1024934">
                  <a:extLst>
                    <a:ext uri="{9D8B030D-6E8A-4147-A177-3AD203B41FA5}">
                      <a16:colId xmlns:a16="http://schemas.microsoft.com/office/drawing/2014/main" val="941859060"/>
                    </a:ext>
                  </a:extLst>
                </a:gridCol>
                <a:gridCol w="663191">
                  <a:extLst>
                    <a:ext uri="{9D8B030D-6E8A-4147-A177-3AD203B41FA5}">
                      <a16:colId xmlns:a16="http://schemas.microsoft.com/office/drawing/2014/main" val="22903929"/>
                    </a:ext>
                  </a:extLst>
                </a:gridCol>
                <a:gridCol w="492368">
                  <a:extLst>
                    <a:ext uri="{9D8B030D-6E8A-4147-A177-3AD203B41FA5}">
                      <a16:colId xmlns:a16="http://schemas.microsoft.com/office/drawing/2014/main" val="1269624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Have you been to this activity before? (Y/N)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E-mail</a:t>
                      </a:r>
                      <a:r>
                        <a:rPr lang="en-US" sz="1200" b="1" baseline="0" dirty="0">
                          <a:latin typeface="Franklin Gothic Book" panose="020B0503020102020204" pitchFamily="34" charset="0"/>
                        </a:rPr>
                        <a:t> Address</a:t>
                      </a:r>
                      <a:endParaRPr lang="en-US" sz="1200" b="1" dirty="0">
                        <a:latin typeface="Franklin Gothic Book" panose="020B0503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Phone #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Do</a:t>
                      </a:r>
                      <a:r>
                        <a:rPr lang="en-US" sz="1200" b="1" baseline="0" dirty="0">
                          <a:latin typeface="Franklin Gothic Book" panose="020B0503020102020204" pitchFamily="34" charset="0"/>
                        </a:rPr>
                        <a:t> you prefer text or call? (T/C)</a:t>
                      </a:r>
                      <a:endParaRPr lang="en-US" sz="1200" b="1" dirty="0">
                        <a:latin typeface="Franklin Gothic Book" panose="020B05030201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Gender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Franklin Gothic Book" panose="020B0503020102020204" pitchFamily="34" charset="0"/>
                        </a:rPr>
                        <a:t>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1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1319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182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589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3378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3138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976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535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1065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79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Franklin Gothic Book" panose="020B0503020102020204" pitchFamily="34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417196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71300" y="2063120"/>
            <a:ext cx="9545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Franklin Gothic Book" panose="020B0503020102020204" pitchFamily="34" charset="0"/>
              </a:rPr>
              <a:t>DISCLAIMER</a:t>
            </a:r>
            <a:r>
              <a:rPr lang="en-US" sz="1600" dirty="0">
                <a:latin typeface="Franklin Gothic Book" panose="020B0503020102020204" pitchFamily="34" charset="0"/>
              </a:rPr>
              <a:t>: By signing this sheet, you agree that the </a:t>
            </a:r>
            <a:r>
              <a:rPr lang="en-US" sz="1600">
                <a:latin typeface="Franklin Gothic Book" panose="020B0503020102020204" pitchFamily="34" charset="0"/>
              </a:rPr>
              <a:t>Active Iowa </a:t>
            </a:r>
            <a:r>
              <a:rPr lang="en-US" sz="1600" dirty="0">
                <a:latin typeface="Franklin Gothic Book" panose="020B0503020102020204" pitchFamily="34" charset="0"/>
              </a:rPr>
              <a:t>project and its affiliates assume no responsibility, including but not limited to injury due to participation in this activity. You are responsible for your own safety.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2704" y="958276"/>
            <a:ext cx="6350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Franklin Gothic Book" panose="020B0503020102020204" pitchFamily="34" charset="0"/>
              </a:rPr>
              <a:t>PAL Name: 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Activity: _____________________________________________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Date: _______________________________________________</a:t>
            </a:r>
          </a:p>
          <a:p>
            <a:r>
              <a:rPr lang="en-US" sz="1600" b="1" dirty="0">
                <a:latin typeface="Franklin Gothic Book" panose="020B0503020102020204" pitchFamily="34" charset="0"/>
              </a:rPr>
              <a:t>Time: _______________________________________________</a:t>
            </a:r>
          </a:p>
        </p:txBody>
      </p:sp>
      <p:pic>
        <p:nvPicPr>
          <p:cNvPr id="2" name="Picture 2" descr="A logo for a company&#10;&#10;Description automatically generated">
            <a:extLst>
              <a:ext uri="{FF2B5EF4-FFF2-40B4-BE49-F238E27FC236}">
                <a16:creationId xmlns:a16="http://schemas.microsoft.com/office/drawing/2014/main" id="{EA09B800-EA3B-6965-39E4-582ABEE00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745" y="776079"/>
            <a:ext cx="1546361" cy="121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2828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Active Ottumwa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70941D"/>
      </a:accent1>
      <a:accent2>
        <a:srgbClr val="679FC7"/>
      </a:accent2>
      <a:accent3>
        <a:srgbClr val="B5B28D"/>
      </a:accent3>
      <a:accent4>
        <a:srgbClr val="C94C15"/>
      </a:accent4>
      <a:accent5>
        <a:srgbClr val="58585A"/>
      </a:accent5>
      <a:accent6>
        <a:srgbClr val="F14124"/>
      </a:accent6>
      <a:hlink>
        <a:srgbClr val="679FC7"/>
      </a:hlink>
      <a:folHlink>
        <a:srgbClr val="59A8D1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e6aa1c0-b8fa-4fea-a6df-712fa33c584f" xsi:nil="true"/>
    <lcf76f155ced4ddcb4097134ff3c332f xmlns="7652079c-0e2a-420f-91e4-7acbb1d88394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2956E0AADC543A8355F231A82CB27" ma:contentTypeVersion="17" ma:contentTypeDescription="Create a new document." ma:contentTypeScope="" ma:versionID="16d3fcf7de1ee32a1b764c44e05a946e">
  <xsd:schema xmlns:xsd="http://www.w3.org/2001/XMLSchema" xmlns:xs="http://www.w3.org/2001/XMLSchema" xmlns:p="http://schemas.microsoft.com/office/2006/metadata/properties" xmlns:ns2="7652079c-0e2a-420f-91e4-7acbb1d88394" xmlns:ns3="fe6aa1c0-b8fa-4fea-a6df-712fa33c584f" targetNamespace="http://schemas.microsoft.com/office/2006/metadata/properties" ma:root="true" ma:fieldsID="74639ef309a9708e51f2bffe5cf1efd4" ns2:_="" ns3:_="">
    <xsd:import namespace="7652079c-0e2a-420f-91e4-7acbb1d88394"/>
    <xsd:import namespace="fe6aa1c0-b8fa-4fea-a6df-712fa33c58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52079c-0e2a-420f-91e4-7acbb1d883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af9f51b-2984-4022-8acc-3c23a99e8b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6aa1c0-b8fa-4fea-a6df-712fa33c584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55e54b1-bdc1-47ac-bfa3-302e7a3a1bdd}" ma:internalName="TaxCatchAll" ma:showField="CatchAllData" ma:web="fe6aa1c0-b8fa-4fea-a6df-712fa33c58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5F93A6-21D7-4B1F-8270-47DA25BC88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8254624-AEAA-481F-B5E2-25DC6B8847BD}">
  <ds:schemaRefs>
    <ds:schemaRef ds:uri="7652079c-0e2a-420f-91e4-7acbb1d88394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fe6aa1c0-b8fa-4fea-a6df-712fa33c584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676122A-969F-4017-822D-52A359304E6F}"/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TM03457464[[fn=Dividend]]</Template>
  <TotalTime>17</TotalTime>
  <Words>101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Franklin Gothic Book</vt:lpstr>
      <vt:lpstr>Gill Sans MT</vt:lpstr>
      <vt:lpstr>Wingdings 2</vt:lpstr>
      <vt:lpstr>Dividend</vt:lpstr>
      <vt:lpstr>PowerPoint Presentation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Worth, Wensday</dc:creator>
  <cp:lastModifiedBy>Bucklin, Becky S</cp:lastModifiedBy>
  <cp:revision>11</cp:revision>
  <dcterms:created xsi:type="dcterms:W3CDTF">2018-02-07T20:00:01Z</dcterms:created>
  <dcterms:modified xsi:type="dcterms:W3CDTF">2023-07-28T16:24:21Z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0x010100C192956E0AADC543A8355F231A82CB27</vt:lpwstr>
  </property>
  <property fmtid="{D5CDD505-2E9C-101B-9397-08002B2CF9AE}" pid="3" name="MediaServiceImageTags">
    <vt:lpwstr/>
  </property>
</Properties>
</file>